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0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47466-70B9-9EDD-D6BE-3DA45C6167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E58AAF-87A4-D9D8-610F-38C52765E6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9873E-C07A-86E6-5C14-EE27A6005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CACC-87C6-412F-B3A8-9B1871E3B081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80667-8441-045C-E685-3B0BBFD64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200BD-E1F0-B81B-A3D2-F2EFDC2E4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533A-4A9E-49BB-B0DD-91F318689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11888-7B3B-D78E-FD7C-BCA654B77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22A525-6F05-8824-159F-AB86282190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DE427-65A1-1486-D19A-6C87923A9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CACC-87C6-412F-B3A8-9B1871E3B081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12C30-2C02-2101-1D3B-644E8B7BD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07E2F-9F6E-B93A-CE54-4FC585DB3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533A-4A9E-49BB-B0DD-91F318689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437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620030-ADC2-2013-3CDA-72396866A0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E1E6B3-33E0-E8FC-587E-B609F39DE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2DDEC-A905-0089-E1C4-4B69F8873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CACC-87C6-412F-B3A8-9B1871E3B081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3C123-0757-F0D5-2E35-43343E8CA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5F097-A241-47BF-C490-6D11194C8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533A-4A9E-49BB-B0DD-91F318689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48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5374B-8CE6-0508-4BF7-0045B40E3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E5D3E-9D55-2718-861C-5F604BFA8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A0594-DCBD-6A35-69C9-786470A94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CACC-87C6-412F-B3A8-9B1871E3B081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9B671-93A7-50F5-36C1-E57ACE84D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D3E54-D0F1-D260-70C4-DF6266207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533A-4A9E-49BB-B0DD-91F318689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62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6A670-DBBA-B58D-D51E-AB4E416F1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6FF33-EB44-77C6-1A8C-816D4D8F5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5E1A2-B258-D39A-257A-BAFBBF365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CACC-87C6-412F-B3A8-9B1871E3B081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16E06-EC01-CDDC-768A-BB59A5FA7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81772-8CEC-F84D-E963-5816034EF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533A-4A9E-49BB-B0DD-91F318689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463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FD7E2-4C9F-8638-FF9E-F96485E83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16FDE-FDEA-15AE-3445-590E93DE65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97C2F5-41D8-BB0E-D790-E5264C8E0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2F24F0-52BE-72C8-9C7A-9C15E8F34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CACC-87C6-412F-B3A8-9B1871E3B081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060D10-2D5A-1E3C-AC1F-D767B1822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975F4-68D2-4AAD-3C80-A9146115E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533A-4A9E-49BB-B0DD-91F318689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419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0FC5F-3963-36C4-C073-55E176567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8B89F-FE96-AE32-6D3B-DFA6FF0A3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9DBDD-FEAB-8B9B-4EAF-8B0F3C952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C835C2-A654-06CC-D7A7-915E9CE755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6F79D5-443B-4DA3-2646-E0AE57E305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FE8EEC-E3EF-8767-B543-3945964D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CACC-87C6-412F-B3A8-9B1871E3B081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9F5F5F-ADF0-8171-B427-951849861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49C853-0EBF-D9AD-16E3-85076E2C2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533A-4A9E-49BB-B0DD-91F318689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03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E09FD-A3BB-7558-C794-DD6AAB545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AB284C-1367-85AE-69AD-22E9D22B2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CACC-87C6-412F-B3A8-9B1871E3B081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4C040C-B699-69DE-E0E0-7EC79D3F9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A1F344-1581-1F81-90D5-367097CF6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533A-4A9E-49BB-B0DD-91F318689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38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7334D5-ABE0-3AFB-70A0-771774D9B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CACC-87C6-412F-B3A8-9B1871E3B081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F64DA8-D73E-798D-9C72-89FEED2C0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F62DD-96BA-4EBD-5794-EB6C7BA47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533A-4A9E-49BB-B0DD-91F318689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27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89EB6-BB8C-16ED-760C-023282881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91B0C-46A6-5A51-F74E-F6A0BA750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34328A-8247-3D94-19AE-4AE345C5C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6A3B5-881C-889B-2C43-AB0044C50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CACC-87C6-412F-B3A8-9B1871E3B081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DECBB5-EFC6-404D-5FD7-986FDFB85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C5821C-6186-D602-A141-8CA0A7422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533A-4A9E-49BB-B0DD-91F318689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46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07DF8-788D-2718-F783-395883A38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E63027-5115-C261-CE26-8D4DEC05E8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F6C10A-15AB-D81C-30B9-6E618191F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64AECC-305E-41A9-6833-7FB6D76D9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CACC-87C6-412F-B3A8-9B1871E3B081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3697F-2836-4C36-A6D7-8178E545C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3A8A8-307E-36BA-453B-05F81ED80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533A-4A9E-49BB-B0DD-91F318689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996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60AF8F-7715-4A56-4BAD-6988C9441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D49D7-511C-C1CB-8DC9-3ACDF42E2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69DED-8CD0-9140-CA0C-D1DD06FBC6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F7CACC-87C6-412F-B3A8-9B1871E3B081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2E20E-06E5-BCA8-677E-4643CA03B6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FD4AE-545B-1012-1BF2-1EE1C44F89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30533A-4A9E-49BB-B0DD-91F318689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87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D4327-A2D6-9375-6730-27A9A13E41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90780C-4B1F-EA2A-DE6D-0BB5D1D6DC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0B3A3F-A7CF-4F02-6F7A-A267EFA0E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03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08BC2EEA2E29438CF261FBCB55DF93" ma:contentTypeVersion="15" ma:contentTypeDescription="Create a new document." ma:contentTypeScope="" ma:versionID="8cb8a03326c3d4757215bb39ceb3e4cf">
  <xsd:schema xmlns:xsd="http://www.w3.org/2001/XMLSchema" xmlns:xs="http://www.w3.org/2001/XMLSchema" xmlns:p="http://schemas.microsoft.com/office/2006/metadata/properties" xmlns:ns2="17b957f2-d69f-43bb-bf13-f029067cfcdf" xmlns:ns3="4946294f-e495-43e1-b909-aba6f516092f" targetNamespace="http://schemas.microsoft.com/office/2006/metadata/properties" ma:root="true" ma:fieldsID="b5e35fc53d32ba1585e7ad1da94afc90" ns2:_="" ns3:_="">
    <xsd:import namespace="17b957f2-d69f-43bb-bf13-f029067cfcdf"/>
    <xsd:import namespace="4946294f-e495-43e1-b909-aba6f51609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b957f2-d69f-43bb-bf13-f029067cfc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d19a14df-67e7-48b2-aa47-b9a1f135d8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46294f-e495-43e1-b909-aba6f516092f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b3c9e78-3156-4779-ba54-d749b05e1738}" ma:internalName="TaxCatchAll" ma:showField="CatchAllData" ma:web="4946294f-e495-43e1-b909-aba6f51609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7b957f2-d69f-43bb-bf13-f029067cfcdf">
      <Terms xmlns="http://schemas.microsoft.com/office/infopath/2007/PartnerControls"/>
    </lcf76f155ced4ddcb4097134ff3c332f>
    <TaxCatchAll xmlns="4946294f-e495-43e1-b909-aba6f516092f" xsi:nil="true"/>
  </documentManagement>
</p:properties>
</file>

<file path=customXml/itemProps1.xml><?xml version="1.0" encoding="utf-8"?>
<ds:datastoreItem xmlns:ds="http://schemas.openxmlformats.org/officeDocument/2006/customXml" ds:itemID="{49D639AD-8718-4C02-83D3-76A6539A1C65}"/>
</file>

<file path=customXml/itemProps2.xml><?xml version="1.0" encoding="utf-8"?>
<ds:datastoreItem xmlns:ds="http://schemas.openxmlformats.org/officeDocument/2006/customXml" ds:itemID="{80F5AF38-A2EE-40C8-A1CB-9718060FE0FA}"/>
</file>

<file path=customXml/itemProps3.xml><?xml version="1.0" encoding="utf-8"?>
<ds:datastoreItem xmlns:ds="http://schemas.openxmlformats.org/officeDocument/2006/customXml" ds:itemID="{39B796D9-4DE1-4DF6-BF1B-3EF84DB267E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Rachel Warden</dc:creator>
  <cp:lastModifiedBy>Rachel Warden</cp:lastModifiedBy>
  <cp:revision>1</cp:revision>
  <dcterms:created xsi:type="dcterms:W3CDTF">2026-02-11T16:01:52Z</dcterms:created>
  <dcterms:modified xsi:type="dcterms:W3CDTF">2026-02-11T16:02:19Z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0x0101005508BC2EEA2E29438CF261FBCB55DF93</vt:lpwstr>
  </property>
</Properties>
</file>